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1864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4221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6040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7517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5943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2594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483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4686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861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971600" y="566124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259632" y="2276872"/>
            <a:ext cx="7056784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r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ПЛАЧ ПРО РОЗГУЛ СОЦІАЛЬНОЇ НЕСПРАВЕДЛИВОСТІ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17 (9:38)</a:t>
            </a:r>
            <a:endParaRPr lang="ru-RU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754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Бажання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понижених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баптистів-благовісників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чуєш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Господи,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піднесений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високо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зміцняєш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вислуховує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ухо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2023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18 (9:39)</a:t>
            </a:r>
            <a:endParaRPr lang="ru-RU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4667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суд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сироті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пригніченому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більш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страшив ЧОЛОВІК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землі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6600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(9:22)</a:t>
            </a:r>
            <a:endParaRPr lang="ru-RU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754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стоїш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справедливий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Господи,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здалека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в час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недолі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працівників-баптистів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ховаєшся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?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 (9:23)</a:t>
            </a:r>
            <a:endParaRPr lang="ru-RU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754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Безбожний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гордуванні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женеться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вбогим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хай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схоплені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підступах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замишляли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вони!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2504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 (9:24)</a:t>
            </a:r>
            <a:endParaRPr lang="ru-RU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41148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жаданням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своєї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нечестивий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підступний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пишається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ласун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проклинає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зневажає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всемогутнього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триєдиного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Господа.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2309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 (9:27)</a:t>
            </a:r>
            <a:endParaRPr lang="ru-RU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2507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Сказав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своєму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захитаюсь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лиха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буде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пекла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немає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…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8255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 (9:28)</a:t>
            </a:r>
            <a:endParaRPr lang="ru-RU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2507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Уста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повні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прокляття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обмани та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зради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язиком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злочинство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переступ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диявольські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слова.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35253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 (9:32)</a:t>
            </a:r>
            <a:endParaRPr lang="ru-RU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6828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Безбожний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ЧОЛОВІК говорить у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забув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заховав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обличчя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побачить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ніколи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3234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 (9:34)</a:t>
            </a:r>
            <a:endParaRPr lang="ru-RU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6828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Чому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нечестивий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ЧОЛОВІК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ображує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Бога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Всемогутнього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говорить</a:t>
            </a:r>
            <a:b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слідкуєш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?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9617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14 (9:35)</a:t>
            </a:r>
            <a:endParaRPr lang="ru-RU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48349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Але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Господи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бачиш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спостерігаєш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злочинство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утиск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віддати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врятувати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Своєю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рукою! На Тебе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слабий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християн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опирається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сироті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помічник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6110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234</Words>
  <Application>Microsoft Office PowerPoint</Application>
  <PresentationFormat>Экран (4:3)</PresentationFormat>
  <Paragraphs>54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10</vt:lpstr>
      <vt:lpstr>ПСАЛОМ 10:1 (9:22)</vt:lpstr>
      <vt:lpstr>ПСАЛОМ 10:2 (9:23)</vt:lpstr>
      <vt:lpstr>ПСАЛОМ 10:3 (9:24)</vt:lpstr>
      <vt:lpstr>ПСАЛОМ 10:6 (9:27)</vt:lpstr>
      <vt:lpstr>ПСАЛОМ 10:7 (9:28)</vt:lpstr>
      <vt:lpstr>ПСАЛОМ 10:11 (9:32)</vt:lpstr>
      <vt:lpstr>ПСАЛОМ 10:13 (9:34)</vt:lpstr>
      <vt:lpstr>ПСАЛОМ 10:14 (9:35)</vt:lpstr>
      <vt:lpstr>ПСАЛОМ 10:17 (9:38)</vt:lpstr>
      <vt:lpstr>ПСАЛОМ 10:18 (9:39)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27</cp:revision>
  <dcterms:modified xsi:type="dcterms:W3CDTF">2019-10-23T13:53:24Z</dcterms:modified>
</cp:coreProperties>
</file>